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9" r:id="rId3"/>
    <p:sldId id="263" r:id="rId4"/>
    <p:sldId id="258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0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8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1764ECB-023D-7049-8D70-F6620EFFED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930E00-FB57-0F46-A110-9C17B73CA25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42AC3E-0220-9947-A8D5-6D217560B5C9}" type="datetimeFigureOut">
              <a:rPr lang="en-US" smtClean="0"/>
              <a:t>5/25/22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581AE4-A09B-8E44-B133-0692ACCBB9A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110DA2-6458-F744-B737-8F24019C10A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F02F0-AFFF-7341-B097-093DC1D5C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360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D08D8A53-98E6-41D9-A785-4AF95DE7FD5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53" b="30460"/>
          <a:stretch/>
        </p:blipFill>
        <p:spPr>
          <a:xfrm>
            <a:off x="0" y="2088922"/>
            <a:ext cx="3243942" cy="476907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BE27BFA-7B29-4516-B937-7FFB1F37FD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DA66FB-FA84-4AE7-A96B-BEBFBE6FA4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7E0135-1745-49EC-B6A5-9E3C01978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3389-7E9C-40A9-AF6A-64109020DB86}" type="datetimeFigureOut">
              <a:rPr lang="en-US" smtClean="0"/>
              <a:t>5/25/22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5F703A-0D4C-4DA9-A648-576CC1D1A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A9F4A5-1B1C-4063-95B2-5238D77F0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B877-51DA-4697-8CAB-3F240EE32B4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7633291-E14F-47D8-9F26-F6D4F8CE724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6542" y="136526"/>
            <a:ext cx="3109403" cy="995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0952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172CE-F875-414C-A001-2AA16FB0E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540F8-EB45-454E-9020-25F8FA94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1A7B0-E1FC-482F-820E-6D181072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3389-7E9C-40A9-AF6A-64109020DB86}" type="datetimeFigureOut">
              <a:rPr lang="en-US" smtClean="0"/>
              <a:t>5/25/22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E3CE50-50C0-4359-9D58-72154FC5E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5C74E1-7876-48AE-A125-59619F8A4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B877-51DA-4697-8CAB-3F240EE32B4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18FF98F-B39E-4BD1-BEBE-5726FB52F76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49" t="16825" b="33175"/>
          <a:stretch/>
        </p:blipFill>
        <p:spPr>
          <a:xfrm>
            <a:off x="-1" y="3428999"/>
            <a:ext cx="1496785" cy="342900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857A77D-25E4-4DAB-A481-0F15BD8A3C7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7352" y="106052"/>
            <a:ext cx="2928337" cy="938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355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1E0D3-E19F-4984-8414-6653B40EB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5AF951-379F-4DC6-AE57-A9FE74002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CD67EB-F20E-4D9D-AF27-E8D86A02B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3389-7E9C-40A9-AF6A-64109020DB86}" type="datetimeFigureOut">
              <a:rPr lang="en-US" smtClean="0"/>
              <a:t>5/25/22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EA4ED-C437-4D3A-9BAB-A6492A5B9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17BF20-F42F-4FED-B3CB-6CD6981EE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B877-51DA-4697-8CAB-3F240EE32B4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65ED40C-C92E-4D28-BA32-E7D0651BFF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67" t="19381" r="-1" b="4745"/>
          <a:stretch/>
        </p:blipFill>
        <p:spPr>
          <a:xfrm rot="10800000">
            <a:off x="8850086" y="1654628"/>
            <a:ext cx="3341914" cy="520337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617670B-A764-4862-92EA-CFFC1390492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42" y="270312"/>
            <a:ext cx="4152467" cy="1329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1556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28815-AF54-4946-893E-4BCC74D4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35B84-54E3-4580-910E-9514F6C69E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650DBA-BA4B-4360-8BCB-48C838890C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B79FDA-C981-489B-8310-9E110996C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3389-7E9C-40A9-AF6A-64109020DB86}" type="datetimeFigureOut">
              <a:rPr lang="en-US" smtClean="0"/>
              <a:t>5/25/22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A13DE-3199-4726-A63A-D6C7040AE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FB5868-4C6C-49A9-9221-4955B5EE1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B877-51DA-4697-8CAB-3F240EE32B4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43F638-249E-4B1D-9650-54A0B6792B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49" t="16825" b="33175"/>
          <a:stretch/>
        </p:blipFill>
        <p:spPr>
          <a:xfrm>
            <a:off x="-1" y="3428999"/>
            <a:ext cx="1496785" cy="342900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9A8B8D4-931A-4124-A11D-8B9FEB211DC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7352" y="106052"/>
            <a:ext cx="2928337" cy="938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037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E7345-00AE-4B69-BA1A-E3DB5E8ED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9A3585-A0F0-489B-8DE9-9F70CD2630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16A0A9-542B-4507-BB4F-6B89724846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F61900-8788-4E7D-9D1C-7FF0C0A7B5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7A643B-E7D6-4039-BCA5-119324FC03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CD6663-AAF8-4635-8658-D9B210714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3389-7E9C-40A9-AF6A-64109020DB86}" type="datetimeFigureOut">
              <a:rPr lang="en-US" smtClean="0"/>
              <a:t>5/25/22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5BE3BC-65FC-4A01-A2D7-834CFF8E9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1C3574-B70C-4588-9E24-F18BCFED2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B877-51DA-4697-8CAB-3F240EE32B4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ABC73AA-8F78-4B63-906E-5FC3312936D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49" t="16825" b="33175"/>
          <a:stretch/>
        </p:blipFill>
        <p:spPr>
          <a:xfrm>
            <a:off x="-1" y="3428999"/>
            <a:ext cx="1496785" cy="342900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ED3284F-49BB-4F95-86AE-1F784800C9A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7352" y="106052"/>
            <a:ext cx="2928337" cy="938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013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BEAB5-A9EA-4EE4-BCF1-A6BBB8DFF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E57672-6663-4FED-8F8F-1839ED759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3389-7E9C-40A9-AF6A-64109020DB86}" type="datetimeFigureOut">
              <a:rPr lang="en-US" smtClean="0"/>
              <a:t>5/25/22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B8E6DA-EB40-43D9-8AFF-0D8222B53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AB47BA-8B27-403D-81F8-E43714818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B877-51DA-4697-8CAB-3F240EE32B4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48965FE-4D80-4612-BE05-3BF6174F68A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49" t="16825" b="33175"/>
          <a:stretch/>
        </p:blipFill>
        <p:spPr>
          <a:xfrm>
            <a:off x="-1" y="3428999"/>
            <a:ext cx="1496785" cy="342900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89AD2A0-6815-4415-BEB7-04C40BB0266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7352" y="106052"/>
            <a:ext cx="2928337" cy="938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807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5E93D0-BFB6-4E3C-8448-2B434DE03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3389-7E9C-40A9-AF6A-64109020DB86}" type="datetimeFigureOut">
              <a:rPr lang="en-US" smtClean="0"/>
              <a:t>5/25/22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F9C89F-7623-45F0-9037-6E95E62E4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31860F-2F21-483B-97D5-097F3B617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B877-51DA-4697-8CAB-3F240EE32B4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80285FB-B46E-4EBB-966D-A53CC5AC62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49" t="16825" b="33175"/>
          <a:stretch/>
        </p:blipFill>
        <p:spPr>
          <a:xfrm>
            <a:off x="-1" y="3428999"/>
            <a:ext cx="1496785" cy="342900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77288C1-DC94-4AB3-A6F8-EE5A217ABFB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7352" y="106052"/>
            <a:ext cx="2928337" cy="938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196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5AFCC-94CA-45E3-B877-F055355EB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B6FA1-B1F1-4D23-89B1-2F066CAC9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B911FB-718D-4F16-8D19-202107EFAF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71BE63-A41D-4560-A143-5560C3C0A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3389-7E9C-40A9-AF6A-64109020DB86}" type="datetimeFigureOut">
              <a:rPr lang="en-US" smtClean="0"/>
              <a:t>5/25/22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956AFF-58B9-433A-A2C8-60D79A2D3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BEA8AE-8D0D-4225-A41C-7CC8419CE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B877-51DA-4697-8CAB-3F240EE32B4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08D5E55-75C2-4779-B00F-C72C658EB56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49" t="16825" b="33175"/>
          <a:stretch/>
        </p:blipFill>
        <p:spPr>
          <a:xfrm>
            <a:off x="-1" y="3428999"/>
            <a:ext cx="1496785" cy="342900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B8CB526-AD90-4EAF-A27D-2FC4A833067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7352" y="106052"/>
            <a:ext cx="2928337" cy="938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577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FB7B8-2E1F-423D-992B-54AD7BF01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63CA6A-CAE5-4CCB-8E53-DF4CCC51CC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924D1D-276B-4A19-A9F3-CD65357E00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159B15-16DE-4686-AA03-BCC5C843A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3389-7E9C-40A9-AF6A-64109020DB86}" type="datetimeFigureOut">
              <a:rPr lang="en-US" smtClean="0"/>
              <a:t>5/25/22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1E8601-CF67-4C88-8ADE-C67A7A2DB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F38C5E-0576-43EB-8A09-F2B729E53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B877-51DA-4697-8CAB-3F240EE32B4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1D1FF43-B0B3-44C1-9314-61B7EA76FC7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49" t="16825" b="33175"/>
          <a:stretch/>
        </p:blipFill>
        <p:spPr>
          <a:xfrm>
            <a:off x="-1" y="3428999"/>
            <a:ext cx="1496785" cy="342900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68E42F6-FB60-46FB-89D9-9F0E6F3C347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7352" y="106052"/>
            <a:ext cx="2928337" cy="938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8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9570F1-3755-425C-A95F-B8BAC0A56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83AFF3-83A1-4DD7-9331-FC24CD8C07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53543-FA93-407B-8C8D-4A197BB23F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23389-7E9C-40A9-AF6A-64109020DB86}" type="datetimeFigureOut">
              <a:rPr lang="en-US" smtClean="0"/>
              <a:t>5/25/22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FEF037-0021-494A-A5F8-B6ED2F3962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B7CCB-E030-424D-82DC-7AFF30A060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BB877-51DA-4697-8CAB-3F240EE32B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2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489AE-D059-4824-A53F-B68AACF3DA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Margaritaville…</a:t>
            </a:r>
            <a:b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or Your Daughter’s Basement? 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Housing Options in Later Life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5B9354-DFEA-4F5E-B7DB-E5FEACBE27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66886"/>
            <a:ext cx="9144000" cy="2291787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Sara Geber, Joanne Handy, Betsy Werley</a:t>
            </a:r>
            <a:b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Legacy Corps Collaborative</a:t>
            </a:r>
            <a:b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May 25, 2022</a:t>
            </a:r>
          </a:p>
        </p:txBody>
      </p:sp>
    </p:spTree>
    <p:extLst>
      <p:ext uri="{BB962C8B-B14F-4D97-AF65-F5344CB8AC3E}">
        <p14:creationId xmlns:p14="http://schemas.microsoft.com/office/powerpoint/2010/main" val="2191853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56F7E-C7E6-CA40-A5F2-A24729DCA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1503"/>
            <a:ext cx="10515600" cy="908090"/>
          </a:xfrm>
        </p:spPr>
        <p:txBody>
          <a:bodyPr/>
          <a:lstStyle/>
          <a:p>
            <a:r>
              <a:rPr lang="en-US" dirty="0"/>
              <a:t>Legacy Corps intro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A2EB3-A536-B547-A639-6F6B8C447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9592"/>
            <a:ext cx="10342944" cy="553270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Who we are: ASA constituent group for members who are retired or contemplating retirement</a:t>
            </a:r>
            <a:br>
              <a:rPr lang="en-US" dirty="0"/>
            </a:br>
            <a:endParaRPr lang="en-US" dirty="0"/>
          </a:p>
          <a:p>
            <a:r>
              <a:rPr lang="en-US" dirty="0"/>
              <a:t>Steering Committee: chair Brian Duke, Helen Dennis, Sara Zeff Geber, Joanne Handy, Margit Novack, Sandy </a:t>
            </a:r>
            <a:r>
              <a:rPr lang="en-US" dirty="0" err="1"/>
              <a:t>Timmermann</a:t>
            </a:r>
            <a:r>
              <a:rPr lang="en-US" dirty="0"/>
              <a:t>, Betsy Werley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we do: </a:t>
            </a:r>
          </a:p>
          <a:p>
            <a:pPr lvl="1"/>
            <a:r>
              <a:rPr lang="en-US" dirty="0"/>
              <a:t>Collaborative Conversation programs - fall topics: purpose in later life; technology and aging</a:t>
            </a:r>
          </a:p>
          <a:p>
            <a:pPr marL="914400" lvl="2" indent="0">
              <a:buNone/>
            </a:pP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ASA Conference Buddy program</a:t>
            </a:r>
          </a:p>
          <a:p>
            <a:pPr lvl="2"/>
            <a:r>
              <a:rPr lang="en-US" dirty="0"/>
              <a:t>Started at On Aging 2022 - new attendees paired with Legacy Corps members</a:t>
            </a:r>
          </a:p>
          <a:p>
            <a:pPr lvl="2"/>
            <a:r>
              <a:rPr lang="en-US" dirty="0"/>
              <a:t>20 “Leader Buddies” connected with 56 new attendees 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dirty="0"/>
              <a:t>Storytelling project – launching fall ‘22</a:t>
            </a:r>
          </a:p>
          <a:p>
            <a:pPr lvl="2"/>
            <a:r>
              <a:rPr lang="en-US" dirty="0"/>
              <a:t>Your personal narrative, especially related to your career</a:t>
            </a:r>
            <a:br>
              <a:rPr lang="en-US" dirty="0"/>
            </a:br>
            <a:endParaRPr lang="en-US" dirty="0"/>
          </a:p>
          <a:p>
            <a:r>
              <a:rPr lang="en-US" dirty="0"/>
              <a:t>What ideas do you have?</a:t>
            </a:r>
          </a:p>
        </p:txBody>
      </p:sp>
    </p:spTree>
    <p:extLst>
      <p:ext uri="{BB962C8B-B14F-4D97-AF65-F5344CB8AC3E}">
        <p14:creationId xmlns:p14="http://schemas.microsoft.com/office/powerpoint/2010/main" val="2795015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3EBE5-271E-B040-94F3-647034CF4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361" y="812290"/>
            <a:ext cx="10515600" cy="1325563"/>
          </a:xfrm>
        </p:spPr>
        <p:txBody>
          <a:bodyPr/>
          <a:lstStyle/>
          <a:p>
            <a:r>
              <a:rPr lang="en-US" dirty="0"/>
              <a:t>Traditional Senior Congregate Living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2FD6ADF-0E20-A847-AD3A-80D73FD5A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962614"/>
            <a:ext cx="8328103" cy="466120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Retirement (55+) Communities (“Active Adult”)</a:t>
            </a:r>
          </a:p>
          <a:p>
            <a:pPr marL="749300" lvl="1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dirty="0"/>
              <a:t>Can arrange for own visiting caregiver or live-in aide</a:t>
            </a:r>
          </a:p>
          <a:p>
            <a:pPr>
              <a:spcAft>
                <a:spcPts val="600"/>
              </a:spcAft>
            </a:pPr>
            <a:r>
              <a:rPr lang="en-US" dirty="0"/>
              <a:t>Continuing Care (CCRC) and Life Plan Communities 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dirty="0"/>
              <a:t>   Most have a buy-in &amp; month-to-month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Assisted Living Communities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Nursing homes and Board &amp; Care Homes</a:t>
            </a:r>
          </a:p>
          <a:p>
            <a:pPr lvl="1" indent="-22225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endParaRPr lang="en-US" sz="2000" dirty="0"/>
          </a:p>
          <a:p>
            <a:pPr indent="-22225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endParaRPr lang="en-US" sz="2400" dirty="0"/>
          </a:p>
        </p:txBody>
      </p:sp>
      <p:pic>
        <p:nvPicPr>
          <p:cNvPr id="5" name="Picture 4" descr="happy couple sold home.jpg">
            <a:extLst>
              <a:ext uri="{FF2B5EF4-FFF2-40B4-BE49-F238E27FC236}">
                <a16:creationId xmlns:a16="http://schemas.microsoft.com/office/drawing/2014/main" id="{B580A652-BE09-6746-9AC7-416353B5DD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7150" y="3570713"/>
            <a:ext cx="3648600" cy="2430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074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DA8B1-20EF-464D-AFF4-7B33065E7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820" y="790817"/>
            <a:ext cx="10515600" cy="1325563"/>
          </a:xfrm>
        </p:spPr>
        <p:txBody>
          <a:bodyPr/>
          <a:lstStyle/>
          <a:p>
            <a:r>
              <a:rPr lang="en-US" dirty="0"/>
              <a:t>Non-traditional Congregate Living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CF9D39B-5A38-754D-A405-4E9A94211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16380"/>
            <a:ext cx="10515600" cy="4351338"/>
          </a:xfrm>
        </p:spPr>
        <p:txBody>
          <a:bodyPr>
            <a:normAutofit/>
          </a:bodyPr>
          <a:lstStyle/>
          <a:p>
            <a:pPr>
              <a:spcBef>
                <a:spcPts val="1224"/>
              </a:spcBef>
            </a:pPr>
            <a:r>
              <a:rPr lang="en-US" sz="2600" b="1" dirty="0"/>
              <a:t>Co-housing </a:t>
            </a:r>
            <a:r>
              <a:rPr lang="en-US" sz="2600" dirty="0"/>
              <a:t>– elder and mixed </a:t>
            </a:r>
            <a:r>
              <a:rPr lang="en-US" sz="2400" dirty="0"/>
              <a:t>(200+ nationwide)</a:t>
            </a:r>
          </a:p>
          <a:p>
            <a:pPr marL="457200" lvl="1" indent="0">
              <a:buNone/>
            </a:pPr>
            <a:r>
              <a:rPr lang="en-US" sz="2000" dirty="0"/>
              <a:t>Semi-communal with separate living units around a common kitchen, DR, gathering space</a:t>
            </a:r>
          </a:p>
          <a:p>
            <a:pPr>
              <a:spcBef>
                <a:spcPts val="1224"/>
              </a:spcBef>
              <a:buFont typeface="Arial"/>
              <a:buChar char="•"/>
            </a:pPr>
            <a:r>
              <a:rPr lang="en-US" sz="2600" b="1" dirty="0"/>
              <a:t>Home Sharing </a:t>
            </a:r>
            <a:r>
              <a:rPr lang="en-US" sz="2600" dirty="0"/>
              <a:t>– open up your home to like-minded, compatible older adults or younger people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5A539F-EDD7-7848-8186-92B278DD53E1}"/>
              </a:ext>
            </a:extLst>
          </p:cNvPr>
          <p:cNvSpPr/>
          <p:nvPr/>
        </p:nvSpPr>
        <p:spPr>
          <a:xfrm>
            <a:off x="838200" y="4215284"/>
            <a:ext cx="7543800" cy="2046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224"/>
              </a:spcBef>
              <a:buClr>
                <a:schemeClr val="tx2"/>
              </a:buClr>
              <a:buSzPct val="116000"/>
              <a:buFont typeface="Arial" panose="020B0604020202020204" pitchFamily="34" charset="0"/>
              <a:buChar char="•"/>
            </a:pPr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N.O.R.C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(Naturally-occurring Retirement Community)</a:t>
            </a:r>
          </a:p>
          <a:p>
            <a:pPr marL="742950" lvl="1" indent="-285750">
              <a:spcBef>
                <a:spcPts val="224"/>
              </a:spcBef>
              <a:buClr>
                <a:schemeClr val="tx2"/>
              </a:buClr>
              <a:buSzPct val="116000"/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Condo complex</a:t>
            </a:r>
          </a:p>
          <a:p>
            <a:pPr marL="742950" lvl="1" indent="-285750">
              <a:spcBef>
                <a:spcPts val="224"/>
              </a:spcBef>
              <a:buClr>
                <a:schemeClr val="tx2"/>
              </a:buClr>
              <a:buSzPct val="116000"/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Apartment complex</a:t>
            </a:r>
          </a:p>
          <a:p>
            <a:pPr marL="742950" lvl="1" indent="-285750">
              <a:spcBef>
                <a:spcPts val="224"/>
              </a:spcBef>
              <a:buClr>
                <a:schemeClr val="tx2"/>
              </a:buClr>
              <a:buSzPct val="116000"/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Mobile home park</a:t>
            </a:r>
          </a:p>
        </p:txBody>
      </p:sp>
      <p:pic>
        <p:nvPicPr>
          <p:cNvPr id="6" name="Picture 5" descr="66034589_m.jpg">
            <a:extLst>
              <a:ext uri="{FF2B5EF4-FFF2-40B4-BE49-F238E27FC236}">
                <a16:creationId xmlns:a16="http://schemas.microsoft.com/office/drawing/2014/main" id="{C5540F9C-584A-914D-95C2-F12AEDCC3D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6992" y="3770278"/>
            <a:ext cx="3431022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D4790-37B0-1840-B8BD-E19652FEF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0950"/>
            <a:ext cx="10515600" cy="1325563"/>
          </a:xfrm>
        </p:spPr>
        <p:txBody>
          <a:bodyPr/>
          <a:lstStyle/>
          <a:p>
            <a:r>
              <a:rPr lang="en-US" dirty="0"/>
              <a:t>Senior living snapshot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9DB3A-4BEF-C847-84AE-1E32FF9FA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7939"/>
            <a:ext cx="10515600" cy="524333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Total: 3.3 Million residents, 6% of people 65+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800" dirty="0"/>
              <a:t>Nursing Homes </a:t>
            </a:r>
            <a:r>
              <a:rPr lang="en-US" dirty="0"/>
              <a:t>– 1.5 million</a:t>
            </a:r>
          </a:p>
          <a:p>
            <a:pPr marL="0" indent="0">
              <a:buNone/>
            </a:pPr>
            <a:r>
              <a:rPr lang="en-US" dirty="0"/>
              <a:t>  (move-in age 86)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800" dirty="0"/>
              <a:t>Assisted Living </a:t>
            </a:r>
            <a:r>
              <a:rPr lang="en-US" dirty="0"/>
              <a:t>– 835,000</a:t>
            </a:r>
          </a:p>
          <a:p>
            <a:pPr marL="0" indent="0">
              <a:buNone/>
            </a:pPr>
            <a:r>
              <a:rPr lang="en-US" dirty="0"/>
              <a:t>  (move-in age 85)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800" dirty="0"/>
              <a:t>Life Plan Communities</a:t>
            </a:r>
            <a:r>
              <a:rPr lang="en-US" dirty="0"/>
              <a:t> – 745,000</a:t>
            </a:r>
          </a:p>
          <a:p>
            <a:pPr marL="0" indent="0">
              <a:buNone/>
            </a:pPr>
            <a:r>
              <a:rPr lang="en-US" dirty="0"/>
              <a:t>   (move-in age 81)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800" dirty="0"/>
              <a:t>Independent Living </a:t>
            </a:r>
            <a:r>
              <a:rPr lang="en-US" dirty="0"/>
              <a:t>– 245,000</a:t>
            </a:r>
          </a:p>
          <a:p>
            <a:pPr marL="0" indent="0">
              <a:buNone/>
            </a:pPr>
            <a:r>
              <a:rPr lang="en-US" dirty="0"/>
              <a:t>   (move-in age 50+)</a:t>
            </a:r>
          </a:p>
        </p:txBody>
      </p:sp>
    </p:spTree>
    <p:extLst>
      <p:ext uri="{BB962C8B-B14F-4D97-AF65-F5344CB8AC3E}">
        <p14:creationId xmlns:p14="http://schemas.microsoft.com/office/powerpoint/2010/main" val="2118593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DC200-F88F-A04C-9774-335A13F27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to learn more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ADE29-A873-3540-B8AB-F3EFC8953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Right Place; Right Time</a:t>
            </a:r>
            <a:r>
              <a:rPr lang="en-US" dirty="0"/>
              <a:t>, Ryan Frederick</a:t>
            </a:r>
          </a:p>
          <a:p>
            <a:r>
              <a:rPr lang="en-US" dirty="0"/>
              <a:t>ASHA (American Senior Housing Association) for consumers: WhereYouLiveMatters.org.</a:t>
            </a:r>
          </a:p>
          <a:p>
            <a:r>
              <a:rPr lang="en-US" dirty="0"/>
              <a:t>MyLifeSite.net (Independent website for more information about CCRCs and a financial assessment)</a:t>
            </a:r>
          </a:p>
          <a:p>
            <a:r>
              <a:rPr lang="en-US" dirty="0"/>
              <a:t>CARF.org (Consumer Guide to CCRCs)</a:t>
            </a:r>
          </a:p>
          <a:p>
            <a:r>
              <a:rPr lang="en-US" dirty="0"/>
              <a:t>AARP.org (multiple resources on senior living)</a:t>
            </a:r>
          </a:p>
        </p:txBody>
      </p:sp>
    </p:spTree>
    <p:extLst>
      <p:ext uri="{BB962C8B-B14F-4D97-AF65-F5344CB8AC3E}">
        <p14:creationId xmlns:p14="http://schemas.microsoft.com/office/powerpoint/2010/main" val="686021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489AE-D059-4824-A53F-B68AACF3DA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19514"/>
            <a:ext cx="9144000" cy="1519117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Thanks for joining us!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5B9354-DFEA-4F5E-B7DB-E5FEACBE27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45084"/>
            <a:ext cx="9144000" cy="2759881"/>
          </a:xfrm>
        </p:spPr>
        <p:txBody>
          <a:bodyPr>
            <a:normAutofit fontScale="92500"/>
          </a:bodyPr>
          <a:lstStyle/>
          <a:p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What can Legacy Corps do for you?</a:t>
            </a:r>
            <a:b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What do you want to do to support Legacy Corps?  </a:t>
            </a:r>
            <a:b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Contact Betsy Werley, Betsy.Werley@gmail.com</a:t>
            </a:r>
          </a:p>
        </p:txBody>
      </p:sp>
    </p:spTree>
    <p:extLst>
      <p:ext uri="{BB962C8B-B14F-4D97-AF65-F5344CB8AC3E}">
        <p14:creationId xmlns:p14="http://schemas.microsoft.com/office/powerpoint/2010/main" val="3088149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A theme">
      <a:dk1>
        <a:sysClr val="windowText" lastClr="000000"/>
      </a:dk1>
      <a:lt1>
        <a:sysClr val="window" lastClr="FFFFFF"/>
      </a:lt1>
      <a:dk2>
        <a:srgbClr val="172D50"/>
      </a:dk2>
      <a:lt2>
        <a:srgbClr val="D1D3D4"/>
      </a:lt2>
      <a:accent1>
        <a:srgbClr val="FF9500"/>
      </a:accent1>
      <a:accent2>
        <a:srgbClr val="E63C49"/>
      </a:accent2>
      <a:accent3>
        <a:srgbClr val="180FC9"/>
      </a:accent3>
      <a:accent4>
        <a:srgbClr val="00AEEF"/>
      </a:accent4>
      <a:accent5>
        <a:srgbClr val="99E3FF"/>
      </a:accent5>
      <a:accent6>
        <a:srgbClr val="FFFFFF"/>
      </a:accent6>
      <a:hlink>
        <a:srgbClr val="00AEEF"/>
      </a:hlink>
      <a:folHlink>
        <a:srgbClr val="FF950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620480D-E2FD-4AA5-B27D-F32C14F0FD4C}" vid="{4BC1C897-68A9-41A8-A609-7FF1C45FFE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453</TotalTime>
  <Words>411</Words>
  <Application>Microsoft Macintosh PowerPoint</Application>
  <PresentationFormat>Widescreen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Tahoma</vt:lpstr>
      <vt:lpstr>Office Theme</vt:lpstr>
      <vt:lpstr>Margaritaville… or Your Daughter’s Basement?  Housing Options in Later Life</vt:lpstr>
      <vt:lpstr>Legacy Corps intro</vt:lpstr>
      <vt:lpstr>Traditional Senior Congregate Living</vt:lpstr>
      <vt:lpstr>Non-traditional Congregate Living</vt:lpstr>
      <vt:lpstr>Senior living snapshot</vt:lpstr>
      <vt:lpstr>Resources to learn more</vt:lpstr>
      <vt:lpstr>Thanks for joining us!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 Geber</dc:creator>
  <cp:lastModifiedBy>Microsoft Office User</cp:lastModifiedBy>
  <cp:revision>17</cp:revision>
  <cp:lastPrinted>2022-05-25T13:21:58Z</cp:lastPrinted>
  <dcterms:created xsi:type="dcterms:W3CDTF">2022-05-12T15:25:31Z</dcterms:created>
  <dcterms:modified xsi:type="dcterms:W3CDTF">2022-05-25T17:09:37Z</dcterms:modified>
</cp:coreProperties>
</file>