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6C3675-1300-6E4F-88F0-D1EB069886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CFC9C-F411-5046-B2C1-33D19BCB9B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6BEB-F2DA-6A4B-85BA-2FA890ECEC14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F8A6-7EB1-AE43-91EE-D7E28C000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3F370-BFAD-9B44-849E-D650CD648A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F1B01-2609-844D-B67E-8E00238E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08D8A53-98E6-41D9-A785-4AF95DE7FD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53" b="30460"/>
          <a:stretch/>
        </p:blipFill>
        <p:spPr>
          <a:xfrm>
            <a:off x="0" y="2088922"/>
            <a:ext cx="3243942" cy="47690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E27BFA-7B29-4516-B937-7FFB1F37F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A66FB-FA84-4AE7-A96B-BEBFBE6FA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E0135-1745-49EC-B6A5-9E3C0197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F703A-0D4C-4DA9-A648-576CC1D1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9F4A5-1B1C-4063-95B2-5238D77F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291-E14F-47D8-9F26-F6D4F8CE72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42" y="136526"/>
            <a:ext cx="3109403" cy="9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95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72CE-F875-414C-A001-2AA16FB0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40F8-EB45-454E-9020-25F8FA94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1A7B0-E1FC-482F-820E-6D181072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3CE50-50C0-4359-9D58-72154FC5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74E1-7876-48AE-A125-59619F8A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FF98F-B39E-4BD1-BEBE-5726FB52F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57A77D-25E4-4DAB-A481-0F15BD8A3C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5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E0D3-E19F-4984-8414-6653B40E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AF951-379F-4DC6-AE57-A9FE7400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67EB-F20E-4D9D-AF27-E8D86A02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EA4ED-C437-4D3A-9BAB-A6492A5B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BF20-F42F-4FED-B3CB-6CD6981E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5ED40C-C92E-4D28-BA32-E7D0651BF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7" t="19381" r="-1" b="4745"/>
          <a:stretch/>
        </p:blipFill>
        <p:spPr>
          <a:xfrm rot="10800000">
            <a:off x="8850086" y="1654628"/>
            <a:ext cx="3341914" cy="52033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17670B-A764-4862-92EA-CFFC139049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2" y="270312"/>
            <a:ext cx="4152467" cy="13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55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8815-AF54-4946-893E-4BCC74D4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5B84-54E3-4580-910E-9514F6C69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50DBA-BA4B-4360-8BCB-48C83889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9FDA-C981-489B-8310-9E110996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A13DE-3199-4726-A63A-D6C7040A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B5868-4C6C-49A9-9221-4955B5EE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3F638-249E-4B1D-9650-54A0B6792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A8B8D4-931A-4124-A11D-8B9FEB211D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3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E7345-00AE-4B69-BA1A-E3DB5E8E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A3585-A0F0-489B-8DE9-9F70CD26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6A0A9-542B-4507-BB4F-6B8972484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61900-8788-4E7D-9D1C-7FF0C0A7B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A643B-E7D6-4039-BCA5-119324FC0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D6663-AAF8-4635-8658-D9B2107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BE3BC-65FC-4A01-A2D7-834CFF8E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C3574-B70C-4588-9E24-F18BCFED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BC73AA-8F78-4B63-906E-5FC3312936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D3284F-49BB-4F95-86AE-1F784800C9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EAB5-A9EA-4EE4-BCF1-A6BBB8DF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57672-6663-4FED-8F8F-1839ED75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E6DA-EB40-43D9-8AFF-0D8222B5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B47BA-8B27-403D-81F8-E4371481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8965FE-4D80-4612-BE05-3BF6174F68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9AD2A0-6815-4415-BEB7-04C40BB026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0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E93D0-BFB6-4E3C-8448-2B434DE0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9C89F-7623-45F0-9037-6E95E62E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1860F-2F21-483B-97D5-097F3B61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285FB-B46E-4EBB-966D-A53CC5AC62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7288C1-DC94-4AB3-A6F8-EE5A217AB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9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AFCC-94CA-45E3-B877-F055355E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6FA1-B1F1-4D23-89B1-2F066CAC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911FB-718D-4F16-8D19-202107EFA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1BE63-A41D-4560-A143-5560C3C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56AFF-58B9-433A-A2C8-60D79A2D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EA8AE-8D0D-4225-A41C-7CC8419C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8D5E55-75C2-4779-B00F-C72C658EB5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8CB526-AD90-4EAF-A27D-2FC4A83306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B7B8-2E1F-423D-992B-54AD7BF0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3CA6A-CAE5-4CCB-8E53-DF4CCC51C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24D1D-276B-4A19-A9F3-CD65357E0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59B15-16DE-4686-AA03-BCC5C843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8601-CF67-4C88-8ADE-C67A7A2D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38C5E-0576-43EB-8A09-F2B729E5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D1FF43-B0B3-44C1-9314-61B7EA76FC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E42F6-FB60-46FB-89D9-9F0E6F3C34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570F1-3755-425C-A95F-B8BAC0A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3AFF3-83A1-4DD7-9331-FC24CD8C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53543-FA93-407B-8C8D-4A197BB23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3389-7E9C-40A9-AF6A-64109020DB86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F037-0021-494A-A5F8-B6ED2F396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B7CCB-E030-424D-82DC-7AFF30A06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B877-51DA-4697-8CAB-3F240EE3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89AE-D059-4824-A53F-B68AACF3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2825"/>
            <a:ext cx="9144000" cy="196769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Prepare to Thrive: </a:t>
            </a:r>
            <a:b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What’s Working and What’s Missing?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B9354-DFEA-4F5E-B7DB-E5FEACBE2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29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Collaborative Conversation, sponsored by ASA Legacy Corps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Margit Novack, Betsy Werley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November 17, 2022</a:t>
            </a:r>
          </a:p>
        </p:txBody>
      </p:sp>
    </p:spTree>
    <p:extLst>
      <p:ext uri="{BB962C8B-B14F-4D97-AF65-F5344CB8AC3E}">
        <p14:creationId xmlns:p14="http://schemas.microsoft.com/office/powerpoint/2010/main" val="219185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0560-6F68-8045-80D9-DCE0614D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Legacy Corps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459AD-FDE0-FA4B-A6F1-792859A94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709"/>
            <a:ext cx="10515600" cy="5116009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Who we are: ASA community for members who are retired or contemplating retirement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Steering Committee: chair Brian Duke, Helen Dennis, Sara Zeff Geber, Joanne Handy, Margit Novack, Sandy Timmermann, Betsy Werley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What we do: </a:t>
            </a:r>
          </a:p>
          <a:p>
            <a:pPr lvl="1"/>
            <a:r>
              <a:rPr lang="en-US" sz="2600" dirty="0"/>
              <a:t>Collaborative Conversations – (May) housing options; (September) purpose; (Feb.’23) – Technology Support for Aging in Place  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600" dirty="0"/>
              <a:t>ASA Storytelling project – launching January ’23 </a:t>
            </a:r>
            <a:r>
              <a:rPr lang="en-US" dirty="0"/>
              <a:t>We all have stories we could tell, and stories that need to be told. Stay tuned for more information.</a:t>
            </a:r>
            <a:br>
              <a:rPr lang="en-US" dirty="0"/>
            </a:br>
            <a:endParaRPr lang="en-US" sz="2600" dirty="0"/>
          </a:p>
          <a:p>
            <a:pPr lvl="1"/>
            <a:r>
              <a:rPr lang="en-US" sz="2600" dirty="0"/>
              <a:t>ASA Conference Buddy program - connects experienced members with new attendees</a:t>
            </a:r>
          </a:p>
          <a:p>
            <a:pPr lvl="2"/>
            <a:r>
              <a:rPr lang="en-US" sz="2200" dirty="0"/>
              <a:t>Sign up for 2023 - we’ll put a link in the chat box</a:t>
            </a:r>
            <a:br>
              <a:rPr lang="en-US" sz="2200" dirty="0"/>
            </a:br>
            <a:endParaRPr lang="en-US" sz="2200" dirty="0"/>
          </a:p>
          <a:p>
            <a:r>
              <a:rPr lang="en-US" dirty="0"/>
              <a:t>Join us! Sign up for the Legacy Corps Community &amp; share your ideas</a:t>
            </a:r>
          </a:p>
        </p:txBody>
      </p:sp>
    </p:spTree>
    <p:extLst>
      <p:ext uri="{BB962C8B-B14F-4D97-AF65-F5344CB8AC3E}">
        <p14:creationId xmlns:p14="http://schemas.microsoft.com/office/powerpoint/2010/main" val="20258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50A5-DDE6-514F-98DD-CF0AA99A3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790"/>
          </a:xfrm>
        </p:spPr>
        <p:txBody>
          <a:bodyPr>
            <a:normAutofit/>
          </a:bodyPr>
          <a:lstStyle/>
          <a:p>
            <a:r>
              <a:rPr lang="en-US" sz="4000" dirty="0"/>
              <a:t>Thriving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747F9-5E5B-0B40-BDFB-E9C2EDA6B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540537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Definition: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flourish, to progress toward or realize a goal in spite of or because of circumstances.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we’ll discuss today</a:t>
            </a:r>
          </a:p>
          <a:p>
            <a:pPr lvl="1"/>
            <a:r>
              <a:rPr lang="en-US" dirty="0"/>
              <a:t>Housing/where you live</a:t>
            </a:r>
          </a:p>
          <a:p>
            <a:pPr lvl="1"/>
            <a:r>
              <a:rPr lang="en-US" dirty="0"/>
              <a:t>Health and wellness</a:t>
            </a:r>
          </a:p>
          <a:p>
            <a:pPr lvl="1"/>
            <a:r>
              <a:rPr lang="en-US" dirty="0"/>
              <a:t>Relationships/social connections</a:t>
            </a:r>
          </a:p>
          <a:p>
            <a:pPr lvl="1"/>
            <a:r>
              <a:rPr lang="en-US" dirty="0"/>
              <a:t>Experiences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Looking back/letting go of regret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7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89AE-D059-4824-A53F-B68AACF3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9514"/>
            <a:ext cx="9144000" cy="151911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Thanks for joining us!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B9354-DFEA-4F5E-B7DB-E5FEACBE2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718" y="3345084"/>
            <a:ext cx="8619281" cy="22223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can Legacy Corps do for you?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Contact Betsy Werley, Betsy.Werley@gmail.com</a:t>
            </a:r>
          </a:p>
        </p:txBody>
      </p:sp>
    </p:spTree>
    <p:extLst>
      <p:ext uri="{BB962C8B-B14F-4D97-AF65-F5344CB8AC3E}">
        <p14:creationId xmlns:p14="http://schemas.microsoft.com/office/powerpoint/2010/main" val="363071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A theme">
      <a:dk1>
        <a:sysClr val="windowText" lastClr="000000"/>
      </a:dk1>
      <a:lt1>
        <a:sysClr val="window" lastClr="FFFFFF"/>
      </a:lt1>
      <a:dk2>
        <a:srgbClr val="172D50"/>
      </a:dk2>
      <a:lt2>
        <a:srgbClr val="D1D3D4"/>
      </a:lt2>
      <a:accent1>
        <a:srgbClr val="FF9500"/>
      </a:accent1>
      <a:accent2>
        <a:srgbClr val="E63C49"/>
      </a:accent2>
      <a:accent3>
        <a:srgbClr val="180FC9"/>
      </a:accent3>
      <a:accent4>
        <a:srgbClr val="00AEEF"/>
      </a:accent4>
      <a:accent5>
        <a:srgbClr val="99E3FF"/>
      </a:accent5>
      <a:accent6>
        <a:srgbClr val="FFFFFF"/>
      </a:accent6>
      <a:hlink>
        <a:srgbClr val="00AEEF"/>
      </a:hlink>
      <a:folHlink>
        <a:srgbClr val="FF950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20480D-E2FD-4AA5-B27D-F32C14F0FD4C}" vid="{4BC1C897-68A9-41A8-A609-7FF1C45FFE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2937</TotalTime>
  <Words>245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Tahoma</vt:lpstr>
      <vt:lpstr>Times New Roman</vt:lpstr>
      <vt:lpstr>Office Theme</vt:lpstr>
      <vt:lpstr>Prepare to Thrive:  What’s Working and What’s Missing? </vt:lpstr>
      <vt:lpstr>Legacy Corps overview</vt:lpstr>
      <vt:lpstr>Thriving 101</vt:lpstr>
      <vt:lpstr>Thanks for joining us!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cp:lastPrinted>2022-11-13T23:50:22Z</cp:lastPrinted>
  <dcterms:created xsi:type="dcterms:W3CDTF">2022-05-11T19:27:32Z</dcterms:created>
  <dcterms:modified xsi:type="dcterms:W3CDTF">2022-11-13T23:50:55Z</dcterms:modified>
</cp:coreProperties>
</file>